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24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132장 주의 영광 빛나니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영광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영광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1.주의영광빛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이여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이여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2.하늘이여땅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은혜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은혜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3.주의은혜넘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132장 주의 영광 빛나니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영광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영광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1.주의영광빛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이여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이여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2.하늘이여땅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은혜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은혜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3.주의은혜넘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132장 주의 영광 빛나니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영광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영광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1.주의영광빛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이여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이여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2.하늘이여땅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은혜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은혜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3.주의은혜넘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132장 주의 영광 빛나니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영광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영광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1.주의영광빛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이여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이여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2.하늘이여땅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은혜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은혜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3.주의은혜넘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132장 주의 영광 빛나니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영광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영광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1.주의영광빛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이여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이여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2.하늘이여땅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은혜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은혜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3.주의은혜넘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132장 주의 영광 빛나니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영광빛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영광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1.주의영광빛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이여땅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이여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2.하늘이여땅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의은혜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의은혜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3.주의은혜넘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2022-04-02T02:02:49Z</dcterms:created>
  <dcterms:modified xsi:type="dcterms:W3CDTF">2022-04-04T14:47:21Z</dcterms:modified>
</cp:coreProperties>
</file>