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30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116장 동방에서 박사들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동방에서박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동방에서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1.동방에서박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베들레헴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베들레헴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2.베들레헴임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하신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죽을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죽을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4.주의죽을몸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다시사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다시사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5.다시사신구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116장 동방에서 박사들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동방에서박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동방에서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1.동방에서박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베들레헴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베들레헴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2.베들레헴임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하신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죽을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죽을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4.주의죽을몸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다시사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다시사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5.다시사신구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116장 동방에서 박사들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동방에서박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동방에서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1.동방에서박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베들레헴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베들레헴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2.베들레헴임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하신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죽을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죽을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4.주의죽을몸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다시사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다시사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5.다시사신구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116장 동방에서 박사들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동방에서박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동방에서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1.동방에서박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베들레헴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베들레헴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2.베들레헴임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하신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죽을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죽을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4.주의죽을몸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다시사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다시사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5.다시사신구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116장 동방에서 박사들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동방에서박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동방에서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1.동방에서박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베들레헴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베들레헴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2.베들레헴임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하신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죽을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죽을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4.주의죽을몸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다시사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다시사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5.다시사신구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116장 동방에서 박사들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동방에서박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동방에서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1.동방에서박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베들레헴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베들레헴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2.베들레헴임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하신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죽을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죽을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4.주의죽을몸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다시사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다시사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5.다시사신구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116장 동방에서 박사들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동방에서박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동방에서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1.동방에서박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베들레헴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베들레헴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2.베들레헴임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하신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죽을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죽을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4.주의죽을몸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다시사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다시사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5.다시사신구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116장 동방에서 박사들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동방에서박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동방에서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1.동방에서박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베들레헴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베들레헴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2.베들레헴임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하신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죽을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죽을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4.주의죽을몸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다시사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다시사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5.다시사신구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116장 동방에서 박사들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동방에서박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동방에서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1.동방에서박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베들레헴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베들레헴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2.베들레헴임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하신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죽을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죽을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4.주의죽을몸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다시사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다시사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5.다시사신구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116장 동방에서 박사들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동방에서박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동방에서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1.동방에서박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베들레헴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베들레헴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2.베들레헴임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하신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죽을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죽을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4.주의죽을몸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다시사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다시사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5.다시사신구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116장 동방에서 박사들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동방에서박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동방에서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1.동방에서박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베들레헴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베들레헴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2.베들레헴임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하신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죽을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죽을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4.주의죽을몸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다시사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다시사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5.다시사신구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116장 동방에서 박사들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동방에서박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동방에서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1.동방에서박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베들레헴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베들레헴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2.베들레헴임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하신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죽을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죽을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4.주의죽을몸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다시사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다시사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5.다시사신구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116장 동방에서 박사들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동방에서박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동방에서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1.동방에서박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베들레헴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베들레헴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2.베들레헴임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하신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죽을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죽을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4.주의죽을몸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다시사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다시사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5.다시사신구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116장 동방에서 박사들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동방에서박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동방에서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1.동방에서박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베들레헴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베들레헴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2.베들레헴임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하신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죽을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죽을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4.주의죽을몸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다시사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다시사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5.다시사신구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116장 동방에서 박사들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동방에서박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동방에서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1.동방에서박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베들레헴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베들레헴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2.베들레헴임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하신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죽을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죽을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4.주의죽을몸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다시사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다시사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5.다시사신구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화면 슬라이드 쇼(16:9)</PresentationFormat>
  <Paragraphs>105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2022-04-02T01:51:07Z</dcterms:created>
  <dcterms:modified xsi:type="dcterms:W3CDTF">2022-04-04T14:46:58Z</dcterms:modified>
</cp:coreProperties>
</file>